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724B-2FFB-4581-8F43-B56AD9E53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952FC-72F3-4036-87CA-B1EA0BCF4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4CC53-3D4C-4670-8D8B-E10522BE0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1AC94-FDC8-4C3F-8D3A-A1F4A61019CA}" type="datetimeFigureOut">
              <a:rPr lang="es-CR" smtClean="0"/>
              <a:t>16/4/2021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80859-210F-43F3-A258-2FD32DD38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485F9-7D67-48F4-8B34-DC155918B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F7C3-E6F8-4B96-BD82-0D36B6939E88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3696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4AA50-2DF3-44B0-873E-6698F7A0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4BC89F-62D7-4DDB-92DC-0AE069D99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76E73-808A-48AA-B234-B2477BD02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1AC94-FDC8-4C3F-8D3A-A1F4A61019CA}" type="datetimeFigureOut">
              <a:rPr lang="es-CR" smtClean="0"/>
              <a:t>16/4/2021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436D6-3C9A-4DDF-91C8-4D644C0D2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F310B-9972-4770-8FD7-80AD1947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F7C3-E6F8-4B96-BD82-0D36B6939E88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67212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5C370-3738-45D6-A7E2-4B91C2CAA4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91833-C0CA-40F9-80EB-4204B913E9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825D2-2F4A-46FA-A463-6E631A4A2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1AC94-FDC8-4C3F-8D3A-A1F4A61019CA}" type="datetimeFigureOut">
              <a:rPr lang="es-CR" smtClean="0"/>
              <a:t>16/4/2021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9EEE5-BD0E-4FB1-9441-1379C9BFC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04246-D2C9-4397-A90C-F8C9D71A5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F7C3-E6F8-4B96-BD82-0D36B6939E88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700063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D48BF-4505-4CA7-9A87-6933E71ED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876DF-43FF-4187-BA34-CAD7A45E2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83A4D-8FF1-42B7-AB93-0EFF4E0B1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1AC94-FDC8-4C3F-8D3A-A1F4A61019CA}" type="datetimeFigureOut">
              <a:rPr lang="es-CR" smtClean="0"/>
              <a:t>16/4/2021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84298-31DF-4BA6-9A35-86D83769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637EB-7FBC-47C6-BE52-266E207E4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F7C3-E6F8-4B96-BD82-0D36B6939E88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786787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DBBA-4980-4EF7-8680-5E25A187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D8FC0-C91E-4ACC-B8ED-20C2A5749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571B4-E8BE-40D6-B7B0-DBD246409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1AC94-FDC8-4C3F-8D3A-A1F4A61019CA}" type="datetimeFigureOut">
              <a:rPr lang="es-CR" smtClean="0"/>
              <a:t>16/4/2021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C2331-B868-40C3-9ED9-50B274672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FA5AB-0449-4608-A6A4-7AB604260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F7C3-E6F8-4B96-BD82-0D36B6939E88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021946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1027A-D7B9-4898-8AA7-0201F06F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80F5C-994A-4E64-90CF-664932F77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C0DF0-9A6C-4423-9AEE-E632144C3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D75683-AC72-4041-9C8B-BFC395E6A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1AC94-FDC8-4C3F-8D3A-A1F4A61019CA}" type="datetimeFigureOut">
              <a:rPr lang="es-CR" smtClean="0"/>
              <a:t>16/4/2021</a:t>
            </a:fld>
            <a:endParaRPr lang="es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5B2E2-E353-4A68-9F1F-8CA4AED74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026DF-8C50-409F-BED7-896C7A0C9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F7C3-E6F8-4B96-BD82-0D36B6939E88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953551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FB52A-4298-40EE-9721-B289EF354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06DEA-C872-4C6C-A409-871F77DF2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ACC73-437B-43C2-9C84-6D343F8A23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40770E-2C8C-466A-890F-D221237F6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15888-6F3B-45C3-9528-F8200E4F5D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532DF9-F940-4330-8C62-AB7D5D2DB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1AC94-FDC8-4C3F-8D3A-A1F4A61019CA}" type="datetimeFigureOut">
              <a:rPr lang="es-CR" smtClean="0"/>
              <a:t>16/4/2021</a:t>
            </a:fld>
            <a:endParaRPr lang="es-C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10BB62-083B-4E47-97C6-D5B81D2F8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17912C-052E-4472-8281-762224A96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F7C3-E6F8-4B96-BD82-0D36B6939E88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22657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1C5D-53C3-4E67-BED0-E7584024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9761F2-B22C-41FA-A3E1-6E68F14BB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1AC94-FDC8-4C3F-8D3A-A1F4A61019CA}" type="datetimeFigureOut">
              <a:rPr lang="es-CR" smtClean="0"/>
              <a:t>16/4/2021</a:t>
            </a:fld>
            <a:endParaRPr lang="es-C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7FD5B3-6FA6-4B96-8401-45926502C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45F38C-4EF2-4E68-9D1A-CA4E9932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F7C3-E6F8-4B96-BD82-0D36B6939E88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634133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6E895D-D0B8-4442-8B54-1F74642F3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1AC94-FDC8-4C3F-8D3A-A1F4A61019CA}" type="datetimeFigureOut">
              <a:rPr lang="es-CR" smtClean="0"/>
              <a:t>16/4/2021</a:t>
            </a:fld>
            <a:endParaRPr lang="es-C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7C8484-701D-4BCE-9F86-536DB641F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50371-A57D-4BC9-90FB-D46E6665B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F7C3-E6F8-4B96-BD82-0D36B6939E88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90144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7280-8345-45C1-83D7-A474C6CD4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EF61D-D849-4CE7-8CEC-9B0E1A2F8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7C3D9-6622-4AC3-B753-D05338B96C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D4EAB2-BCA2-47FE-84E4-1F4A2C0F2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1AC94-FDC8-4C3F-8D3A-A1F4A61019CA}" type="datetimeFigureOut">
              <a:rPr lang="es-CR" smtClean="0"/>
              <a:t>16/4/2021</a:t>
            </a:fld>
            <a:endParaRPr lang="es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77293-2D1E-44BB-BB00-2DEC42F09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AF6AF-3FED-4BF4-AA59-4BC42096B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F7C3-E6F8-4B96-BD82-0D36B6939E88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42543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7BAF-8ABD-4216-AD2A-370158981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73D9BA-1401-461F-BD67-D58682241E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FB36A-A76E-4FEA-959A-ECE908716F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801A6-9B7E-4B43-9275-FC9E3260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1AC94-FDC8-4C3F-8D3A-A1F4A61019CA}" type="datetimeFigureOut">
              <a:rPr lang="es-CR" smtClean="0"/>
              <a:t>16/4/2021</a:t>
            </a:fld>
            <a:endParaRPr lang="es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6250D-DC60-43A3-A524-35E481E6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6B502-C337-4B40-B770-531275FE1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3F7C3-E6F8-4B96-BD82-0D36B6939E88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48482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AE087B-58A5-481D-B14F-24337CB7E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EA6BDA-9F57-4D79-8CFD-261D19224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3DA5C-F762-4DF2-93C9-20DD740326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1AC94-FDC8-4C3F-8D3A-A1F4A61019CA}" type="datetimeFigureOut">
              <a:rPr lang="es-CR" smtClean="0"/>
              <a:t>16/4/2021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8E72A-31AA-4F90-A711-5F51BD2FA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14982-8CB6-46F3-9F71-DF6AEE830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3F7C3-E6F8-4B96-BD82-0D36B6939E88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09000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86F9B-9EE6-4694-9E91-C0064B9134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70C0"/>
                </a:solidFill>
              </a:rPr>
              <a:t>Sellos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Azules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endParaRPr lang="es-CR" b="1" dirty="0">
              <a:solidFill>
                <a:srgbClr val="0070C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30E67-C35A-486A-9CB7-5CE98A329E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Emmanuel Naranjo Blanco</a:t>
            </a:r>
          </a:p>
          <a:p>
            <a:r>
              <a:rPr lang="en-US" dirty="0"/>
              <a:t>Cédula: 118130268</a:t>
            </a:r>
          </a:p>
          <a:p>
            <a:r>
              <a:rPr lang="en-US" b="1" dirty="0" err="1"/>
              <a:t>Estudiante</a:t>
            </a:r>
            <a:r>
              <a:rPr lang="en-US" b="1" dirty="0"/>
              <a:t> de </a:t>
            </a:r>
            <a:r>
              <a:rPr lang="en-US" b="1" dirty="0" err="1"/>
              <a:t>Ingenier</a:t>
            </a:r>
            <a:r>
              <a:rPr lang="es-CR" b="1" dirty="0" err="1"/>
              <a:t>ía</a:t>
            </a:r>
            <a:r>
              <a:rPr lang="es-CR" b="1" dirty="0"/>
              <a:t> Biomédica</a:t>
            </a:r>
            <a:endParaRPr lang="en-US" b="1" dirty="0"/>
          </a:p>
          <a:p>
            <a:r>
              <a:rPr lang="en-US" dirty="0"/>
              <a:t>1Q-2021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92992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3A9A-4C52-4418-9ED2-BC847CB1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5. Cómo redactar un MOXIE efectivo</a:t>
            </a:r>
            <a:endParaRPr lang="es-CR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E8576-634D-41A2-A5E3-889F5DD1C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sz="2000" dirty="0"/>
              <a:t>Por: </a:t>
            </a:r>
            <a:r>
              <a:rPr lang="es-CR" sz="2000" dirty="0" err="1"/>
              <a:t>The</a:t>
            </a:r>
            <a:r>
              <a:rPr lang="es-CR" sz="2000" dirty="0"/>
              <a:t> Great 28</a:t>
            </a:r>
          </a:p>
          <a:p>
            <a:r>
              <a:rPr lang="es-CR" sz="2000" dirty="0"/>
              <a:t>Presentador: Christian Otárola Castro</a:t>
            </a:r>
          </a:p>
          <a:p>
            <a:r>
              <a:rPr lang="es-CR" sz="2000" dirty="0"/>
              <a:t>Fecha: 26-02-2021</a:t>
            </a:r>
          </a:p>
          <a:p>
            <a:r>
              <a:rPr lang="es-CR" sz="2000" dirty="0"/>
              <a:t>Hora: 18:00</a:t>
            </a:r>
          </a:p>
          <a:p>
            <a:endParaRPr lang="es-C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ACC6E6-141D-4FB3-BD34-8AFBE9ED9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914" y="1825625"/>
            <a:ext cx="6003086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4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E447F96-F864-466E-B01E-CE9AE96E7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AE652C5-DE3B-4453-B5DD-DBEF264BB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12" name="Picture 11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B7A2626B-7D46-45DD-93B0-C1B845848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71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848A-DC85-4485-9404-A2E8DFB4D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6. Taller de salud sexual: Métodos anticonceptivos.</a:t>
            </a:r>
            <a:endParaRPr lang="es-CR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E3AE-2C84-4C99-BA17-610B3C5D7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sz="2000" dirty="0"/>
              <a:t>Por: Agenda </a:t>
            </a:r>
            <a:r>
              <a:rPr lang="es-CR" sz="2000" dirty="0" err="1"/>
              <a:t>Wellnes</a:t>
            </a:r>
            <a:endParaRPr lang="es-CR" sz="2000" dirty="0"/>
          </a:p>
          <a:p>
            <a:r>
              <a:rPr lang="es-CR" sz="2000" dirty="0"/>
              <a:t>Presentadora: Dra. Andrea Orozco</a:t>
            </a:r>
          </a:p>
          <a:p>
            <a:r>
              <a:rPr lang="es-CR" sz="2000" dirty="0"/>
              <a:t>Fecha: 09-04-2021</a:t>
            </a:r>
          </a:p>
          <a:p>
            <a:r>
              <a:rPr lang="es-CR" sz="2000" dirty="0"/>
              <a:t>Hora: 16:00</a:t>
            </a:r>
          </a:p>
          <a:p>
            <a:endParaRPr lang="es-C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D1ED2-29B0-4BD6-A145-6DCF876C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699" y="1820390"/>
            <a:ext cx="5067301" cy="503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40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B53280-906B-44F2-85F2-DA0F570C0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B7DAF8F5-5967-44EB-80BA-2CB4A339F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5D08C42-2B56-444D-84E8-62EFB6C3E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62AA27D-BAA5-4087-B8CD-A5E7B63774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27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0E678FE-071F-479E-8A21-1DE75D566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5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E849-60F7-4454-BCC9-F7B9304A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Oracle ERP Cloud</a:t>
            </a:r>
            <a:endParaRPr lang="es-CR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98203-5A61-4EE7-9F8C-0C50322EA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sz="2000" dirty="0"/>
              <a:t>Por: Escuela de Ingeniería Informática</a:t>
            </a:r>
          </a:p>
          <a:p>
            <a:r>
              <a:rPr lang="es-CR" sz="2000" dirty="0"/>
              <a:t>Presentador: Jonathan </a:t>
            </a:r>
            <a:r>
              <a:rPr lang="es-CR" sz="2000" dirty="0" err="1"/>
              <a:t>Neyra</a:t>
            </a:r>
            <a:endParaRPr lang="es-CR" sz="2000" dirty="0"/>
          </a:p>
          <a:p>
            <a:r>
              <a:rPr lang="es-CR" sz="2000" dirty="0"/>
              <a:t>Fecha: 04-02-2021</a:t>
            </a:r>
          </a:p>
          <a:p>
            <a:r>
              <a:rPr lang="es-CR" sz="2000" dirty="0"/>
              <a:t>Hora: 17:00</a:t>
            </a:r>
          </a:p>
          <a:p>
            <a:endParaRPr lang="es-C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650993-AC1C-4C7A-9A72-62CC7FFCD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688" y="1690688"/>
            <a:ext cx="516731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06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82C335-3DBD-4F90-A06A-B77CF3719EA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"/>
            <a:ext cx="6096000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69E1BB-F500-41BE-BE1D-4C9D3B6BEC4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8998"/>
            <a:ext cx="6096000" cy="342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F31F7764-F9C4-45AC-A958-7863F21FD1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6" cy="3428998"/>
          </a:xfrm>
          <a:prstGeom prst="rect">
            <a:avLst/>
          </a:prstGeom>
        </p:spPr>
      </p:pic>
      <p:pic>
        <p:nvPicPr>
          <p:cNvPr id="11" name="Picture 10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C9963A8-82F3-4531-A684-50E0B308B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2"/>
            <a:ext cx="6095996" cy="34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05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118C-D87A-4F3B-9AAE-F70BDEF4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Taller de nutrición: </a:t>
            </a:r>
            <a:r>
              <a:rPr lang="es-C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Smoothies</a:t>
            </a:r>
            <a:r>
              <a:rPr lang="es-C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saludables</a:t>
            </a:r>
            <a:endParaRPr lang="es-CR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039C5-9EFA-4E2E-9DA1-258AC9644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sz="2000" dirty="0"/>
              <a:t>Presentador: Agenda </a:t>
            </a:r>
            <a:r>
              <a:rPr lang="es-CR" sz="2000" dirty="0" err="1"/>
              <a:t>Wellness</a:t>
            </a:r>
            <a:endParaRPr lang="es-CR" sz="2000" dirty="0"/>
          </a:p>
          <a:p>
            <a:r>
              <a:rPr lang="es-CR" sz="2000" dirty="0"/>
              <a:t>Fecha: 05-02-2021</a:t>
            </a:r>
          </a:p>
          <a:p>
            <a:r>
              <a:rPr lang="es-CR" sz="2000" dirty="0"/>
              <a:t>Hora: 17:00*</a:t>
            </a:r>
          </a:p>
          <a:p>
            <a:pPr marL="0" indent="0">
              <a:buNone/>
            </a:pPr>
            <a:r>
              <a:rPr lang="es-CR" sz="2000" dirty="0"/>
              <a:t>*Hubo 1 h de retraso</a:t>
            </a:r>
          </a:p>
          <a:p>
            <a:pPr marL="0" indent="0">
              <a:buNone/>
            </a:pPr>
            <a:endParaRPr lang="es-CR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AF9D0-EEFD-472E-8BF5-948D25523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085" y="1690688"/>
            <a:ext cx="403191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2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4C04D46B-0A29-49CC-A33C-94AC16081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5998" cy="3428999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6BB2DD25-6D2E-4DD4-9566-F8A1CC61B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5998" cy="3428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9AE03D-884B-45F7-977E-55D9D7A41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4" y="0"/>
            <a:ext cx="6095996" cy="3428998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433B0C-A6AF-4667-8F68-12AE00B54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3428998"/>
            <a:ext cx="6096003" cy="34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73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392AF-BCF2-44AD-B286-6EB64574D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 Oracle HCM CLOUD</a:t>
            </a:r>
            <a:endParaRPr lang="es-CR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FA75D-23CE-4BC3-B307-57DA0EBB4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sz="2000" dirty="0"/>
              <a:t>Por: Escuela de Ingeniería Informática</a:t>
            </a:r>
          </a:p>
          <a:p>
            <a:r>
              <a:rPr lang="es-CR" sz="2000" dirty="0"/>
              <a:t>Presentadora: Ana Medrano</a:t>
            </a:r>
          </a:p>
          <a:p>
            <a:r>
              <a:rPr lang="es-CR" sz="2000" dirty="0"/>
              <a:t>Fecha: 11-02-2021</a:t>
            </a:r>
          </a:p>
          <a:p>
            <a:r>
              <a:rPr lang="es-CR" sz="2000" dirty="0"/>
              <a:t>Hora: 17:00</a:t>
            </a:r>
          </a:p>
          <a:p>
            <a:pPr marL="0" indent="0">
              <a:buNone/>
            </a:pPr>
            <a:endParaRPr lang="es-C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669AA-5BBA-4027-BD97-E5A29301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50" y="1695450"/>
            <a:ext cx="51625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44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27A2E0-5530-46CA-8CCE-3236B997B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12C32BC-18E7-4A2E-AB27-5F55A4755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ACE40EE-588D-475C-8E5F-F73D6CB58C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8"/>
            <a:ext cx="6096004" cy="3429002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A8609F-0E66-426D-AEC1-2B352F37B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4" y="3428996"/>
            <a:ext cx="6096005" cy="342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25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FF2C-42BC-4327-8847-D52F0A094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 Taller de </a:t>
            </a:r>
            <a:r>
              <a:rPr lang="es-CR" sz="20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Teams</a:t>
            </a:r>
            <a:r>
              <a:rPr lang="es-CR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Outlook</a:t>
            </a:r>
            <a:endParaRPr lang="es-CR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8CC6F-A487-4ED9-89E3-822B6236D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R" sz="2000" dirty="0"/>
              <a:t>Por: </a:t>
            </a:r>
            <a:r>
              <a:rPr lang="es-CR" sz="2000" dirty="0" err="1"/>
              <a:t>Innovation</a:t>
            </a:r>
            <a:r>
              <a:rPr lang="es-CR" sz="2000" dirty="0"/>
              <a:t> Masters</a:t>
            </a:r>
          </a:p>
          <a:p>
            <a:r>
              <a:rPr lang="es-CR" sz="2000" dirty="0"/>
              <a:t>Presentador: Sebastián André López</a:t>
            </a:r>
          </a:p>
          <a:p>
            <a:r>
              <a:rPr lang="es-CR" sz="2000" dirty="0"/>
              <a:t>Fecha: 18-02-2021</a:t>
            </a:r>
          </a:p>
          <a:p>
            <a:r>
              <a:rPr lang="es-CR" sz="2000" dirty="0"/>
              <a:t>Hora: 17:00</a:t>
            </a:r>
          </a:p>
          <a:p>
            <a:pPr marL="0" indent="0">
              <a:buNone/>
            </a:pPr>
            <a:endParaRPr lang="es-CR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B2F7B-0377-45B9-9DAA-B611ED52C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636" y="1685636"/>
            <a:ext cx="5172364" cy="517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95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3E1321-4A11-4AF1-8B50-945C5F8C7C8D}"/>
              </a:ext>
            </a:extLst>
          </p:cNvPr>
          <p:cNvSpPr txBox="1"/>
          <p:nvPr/>
        </p:nvSpPr>
        <p:spPr>
          <a:xfrm>
            <a:off x="1008184" y="1459907"/>
            <a:ext cx="10175630" cy="767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Nota: </a:t>
            </a:r>
            <a:r>
              <a:rPr lang="en-US" sz="2000" dirty="0" err="1"/>
              <a:t>Tuve</a:t>
            </a:r>
            <a:r>
              <a:rPr lang="en-US" sz="2000" dirty="0"/>
              <a:t> un </a:t>
            </a:r>
            <a:r>
              <a:rPr lang="en-US" sz="2000" dirty="0" err="1"/>
              <a:t>problema</a:t>
            </a:r>
            <a:r>
              <a:rPr lang="en-US" sz="2000" dirty="0"/>
              <a:t> y se me </a:t>
            </a:r>
            <a:r>
              <a:rPr lang="en-US" sz="2000" dirty="0" err="1"/>
              <a:t>borraron</a:t>
            </a:r>
            <a:r>
              <a:rPr lang="en-US" sz="2000" dirty="0"/>
              <a:t> las </a:t>
            </a:r>
            <a:r>
              <a:rPr lang="en-US" sz="2000" dirty="0" err="1"/>
              <a:t>fotos</a:t>
            </a:r>
            <a:r>
              <a:rPr lang="en-US" sz="2000" dirty="0"/>
              <a:t>, sin embargo, se </a:t>
            </a:r>
            <a:r>
              <a:rPr lang="en-US" sz="2000" dirty="0" err="1"/>
              <a:t>confirmó</a:t>
            </a:r>
            <a:r>
              <a:rPr lang="en-US" sz="2000" dirty="0"/>
              <a:t> mi </a:t>
            </a:r>
            <a:r>
              <a:rPr lang="en-US" sz="2000" dirty="0" err="1"/>
              <a:t>asistencia</a:t>
            </a:r>
            <a:r>
              <a:rPr lang="en-US" sz="2000" dirty="0"/>
              <a:t>.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02D12C-A44D-4056-A7BE-6945C11C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984" y="2405149"/>
            <a:ext cx="7025934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12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172</Words>
  <Application>Microsoft Office PowerPoint</Application>
  <PresentationFormat>Widescreen</PresentationFormat>
  <Paragraphs>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Sellos Azules </vt:lpstr>
      <vt:lpstr>1. Oracle ERP Cloud</vt:lpstr>
      <vt:lpstr>PowerPoint Presentation</vt:lpstr>
      <vt:lpstr>2. Taller de nutrición: Smoothies saludables</vt:lpstr>
      <vt:lpstr>PowerPoint Presentation</vt:lpstr>
      <vt:lpstr>3. Oracle HCM CLOUD</vt:lpstr>
      <vt:lpstr>PowerPoint Presentation</vt:lpstr>
      <vt:lpstr>4. Taller de Teams y Outlook</vt:lpstr>
      <vt:lpstr>PowerPoint Presentation</vt:lpstr>
      <vt:lpstr>5. Cómo redactar un MOXIE efectivo</vt:lpstr>
      <vt:lpstr>PowerPoint Presentation</vt:lpstr>
      <vt:lpstr>6. Taller de salud sexual: Métodos anticonceptivos.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Sellos Azules</dc:title>
  <dc:creator>Emmanuel Naranjo</dc:creator>
  <cp:lastModifiedBy>Emmanuel Naranjo</cp:lastModifiedBy>
  <cp:revision>15</cp:revision>
  <dcterms:created xsi:type="dcterms:W3CDTF">2021-04-17T00:10:42Z</dcterms:created>
  <dcterms:modified xsi:type="dcterms:W3CDTF">2021-04-17T01:10:50Z</dcterms:modified>
</cp:coreProperties>
</file>